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a:t>
            </a:r>
            <a:r>
              <a:rPr lang="en-GB" dirty="0"/>
              <a:t>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rm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rm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rm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rmAutofit/>
          </a:bodyPr>
          <a:lstStyle>
            <a:lvl1pPr marL="0" indent="0" algn="l">
              <a:buNone/>
              <a:defRPr sz="16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rmAutofit/>
          </a:bodyPr>
          <a:lstStyle>
            <a:lvl1pPr marL="0" indent="0">
              <a:buNone/>
              <a:defRPr sz="16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rmAutofit/>
          </a:bodyPr>
          <a:lstStyle>
            <a:lvl1pPr marL="0" indent="0">
              <a:buNone/>
              <a:defRPr sz="16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92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20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898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normAutofit/>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normAutofit/>
          </a:bodyPr>
          <a:lstStyle/>
          <a:p>
            <a:r>
              <a:rPr lang="en-GB" dirty="0"/>
              <a:t>in 5 years</a:t>
            </a:r>
          </a:p>
        </p:txBody>
      </p:sp>
      <p:sp>
        <p:nvSpPr>
          <p:cNvPr id="7" name="Text Placeholder 6"/>
          <p:cNvSpPr>
            <a:spLocks noGrp="1"/>
          </p:cNvSpPr>
          <p:nvPr>
            <p:ph type="body" sz="quarter" idx="24"/>
          </p:nvPr>
        </p:nvSpPr>
        <p:spPr/>
        <p:txBody>
          <a:bodyPr>
            <a:normAutofit fontScale="68650"/>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normAutofit fontScale="85700"/>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normAutofit fontScale="100000"/>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normAutofit fontScale="60400"/>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normAutofit fontScale="73600"/>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normAutofit fontScale="76350"/>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normAutofit fontScale="69200"/>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normAutofit fontScale="86250"/>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normAutofit fontScale="76900"/>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